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8" r:id="rId4"/>
    <p:sldId id="259" r:id="rId5"/>
    <p:sldId id="277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9" r:id="rId18"/>
    <p:sldId id="270" r:id="rId19"/>
    <p:sldId id="280" r:id="rId20"/>
    <p:sldId id="271" r:id="rId21"/>
    <p:sldId id="272" r:id="rId22"/>
    <p:sldId id="281" r:id="rId23"/>
    <p:sldId id="273" r:id="rId24"/>
    <p:sldId id="274" r:id="rId25"/>
    <p:sldId id="282" r:id="rId26"/>
    <p:sldId id="27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115C4-E0FC-44E1-A63D-3B68C48B8BF1}" type="datetimeFigureOut">
              <a:rPr lang="en-US" smtClean="0"/>
              <a:pPr/>
              <a:t>11/18/2008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DE33E-DF59-45E8-A14B-D5DF05D8D0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685800"/>
            <a:ext cx="7772400" cy="1470025"/>
          </a:xfrm>
        </p:spPr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lápiz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Documents and Settings\User\Local Settings\Temporary Internet Files\Content.IE5\BIVHKZTP\MPj0439483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4803648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cuaderno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Documents and Settings\User\Local Settings\Temporary Internet Files\Content.IE5\BIVHKZTP\MPj043939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96896"/>
            <a:ext cx="6400800" cy="4261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296400" cy="1676400"/>
          </a:xfrm>
        </p:spPr>
        <p:txBody>
          <a:bodyPr>
            <a:normAutofit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Cierre</a:t>
            </a:r>
            <a:r>
              <a:rPr lang="en-US" dirty="0" smtClean="0"/>
              <a:t> el  </a:t>
            </a:r>
            <a:r>
              <a:rPr lang="en-US" dirty="0" err="1" smtClean="0"/>
              <a:t>cuaderno</a:t>
            </a:r>
            <a:r>
              <a:rPr lang="en-US" dirty="0" smtClean="0"/>
              <a:t> O </a:t>
            </a:r>
            <a:br>
              <a:rPr lang="en-US" dirty="0" smtClean="0"/>
            </a:br>
            <a:r>
              <a:rPr lang="en-US" dirty="0" err="1" smtClean="0"/>
              <a:t>abre</a:t>
            </a:r>
            <a:r>
              <a:rPr lang="en-US" dirty="0" smtClean="0"/>
              <a:t> el </a:t>
            </a:r>
            <a:r>
              <a:rPr lang="en-US" dirty="0" err="1" smtClean="0"/>
              <a:t>cuaderno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User\Local Settings\Temporary Internet Files\Content.IE5\KQ56LNCF\MPj0439382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371344"/>
            <a:ext cx="6400800" cy="4486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839200" cy="1782762"/>
          </a:xfrm>
        </p:spPr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computadora</a:t>
            </a:r>
            <a:r>
              <a:rPr lang="en-US" dirty="0" smtClean="0"/>
              <a:t> /</a:t>
            </a:r>
            <a:br>
              <a:rPr lang="en-US" dirty="0" smtClean="0"/>
            </a:br>
            <a:r>
              <a:rPr lang="en-US" dirty="0" smtClean="0"/>
              <a:t>El </a:t>
            </a:r>
            <a:r>
              <a:rPr lang="en-US" dirty="0" err="1" smtClean="0"/>
              <a:t>ordenador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981200"/>
            <a:ext cx="4343400" cy="4434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regla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Documents and Settings\User\Local Settings\Temporary Internet Files\Content.IE5\BIVHKZTP\MCj038397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672790"/>
            <a:ext cx="5038344" cy="4125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mapa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Documents and Settings\User\Local Settings\Temporary Internet Files\Content.IE5\KQ56LNCF\MCj043701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981200"/>
            <a:ext cx="5330825" cy="472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pantalla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Documents and Settings\User\Local Settings\Temporary Internet Files\Content.IE5\Z8VCRJYK\MPj0438903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054352"/>
            <a:ext cx="6400800" cy="4803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teclado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Documents and Settings\User\Local Settings\Temporary Internet Files\Content.IE5\Z8VCRJYK\MPj043072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ratón</a:t>
            </a:r>
            <a:r>
              <a:rPr lang="en-US" dirty="0" smtClean="0"/>
              <a:t>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User\Local Settings\Temporary Internet Files\Content.IE5\Z8VCRJYK\MPj043309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4336" y="0"/>
            <a:ext cx="4169664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477962"/>
          </a:xfrm>
        </p:spPr>
        <p:txBody>
          <a:bodyPr>
            <a:norm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libro</a:t>
            </a:r>
            <a:r>
              <a:rPr lang="en-US" dirty="0" smtClean="0"/>
              <a:t> /</a:t>
            </a:r>
            <a:br>
              <a:rPr lang="en-US" dirty="0" smtClean="0"/>
            </a:br>
            <a:r>
              <a:rPr lang="en-US" dirty="0" smtClean="0"/>
              <a:t>El </a:t>
            </a:r>
            <a:r>
              <a:rPr lang="en-US" dirty="0" err="1" smtClean="0"/>
              <a:t>texto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 descr="C:\Documents and Settings\User\Local Settings\Temporary Internet Files\Content.IE5\SJC79WLP\MPj0439456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600"/>
            <a:ext cx="6400800" cy="427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papel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ocuments"/>
          <p:cNvSpPr>
            <a:spLocks noEditPoints="1" noChangeArrowheads="1"/>
          </p:cNvSpPr>
          <p:nvPr/>
        </p:nvSpPr>
        <p:spPr bwMode="auto">
          <a:xfrm>
            <a:off x="4876800" y="1676400"/>
            <a:ext cx="4019550" cy="472440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borrador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Documents and Settings\User\Local Settings\Temporary Internet Files\Content.IE5\KQ56LNCF\MPj043952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286000"/>
            <a:ext cx="6400800" cy="427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554162"/>
          </a:xfrm>
        </p:spPr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pizarra</a:t>
            </a:r>
            <a:r>
              <a:rPr lang="en-US" dirty="0" smtClean="0"/>
              <a:t>			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Documents and Settings\User\Local Settings\Temporary Internet Files\Content.IE5\SJC79WLP\MPj0439422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457200"/>
            <a:ext cx="6400800" cy="6400800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3200400" y="914400"/>
            <a:ext cx="3581400" cy="152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pupitre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C:\Documents and Settings\User\Local Settings\Temporary Internet Files\Content.IE5\SJC79WLP\MPj0439480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76400"/>
            <a:ext cx="6400800" cy="4809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escritorio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User\Local Settings\Temporary Internet Files\Content.IE5\N5DV00N5\MCj043598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5606" y="1447800"/>
            <a:ext cx="6424144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silla</a:t>
            </a:r>
            <a:r>
              <a:rPr lang="en-US" dirty="0" smtClean="0"/>
              <a:t>	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1" name="Picture 3" descr="C:\Documents and Settings\User\Local Settings\Temporary Internet Files\Content.IE5\KQ56LNCF\MPj043938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8600"/>
            <a:ext cx="4273296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estudiantes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C:\Documents and Settings\User\Local Settings\Temporary Internet Files\Content.IE5\SOUI1L0Z\MPj0439500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752600"/>
            <a:ext cx="6400800" cy="458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estudiante</a:t>
            </a:r>
            <a:r>
              <a:rPr lang="en-US" dirty="0" smtClean="0"/>
              <a:t>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User\Local Settings\Temporary Internet Files\Content.IE5\SJC79WLP\MPj0439505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0704" y="228600"/>
            <a:ext cx="4273296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0" y="0"/>
            <a:ext cx="8839200" cy="2087562"/>
          </a:xfrm>
        </p:spPr>
        <p:txBody>
          <a:bodyPr>
            <a:norm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profesor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 </a:t>
            </a:r>
            <a:r>
              <a:rPr lang="en-US" dirty="0" err="1" smtClean="0"/>
              <a:t>profesora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2209800"/>
            <a:ext cx="4572457" cy="3912069"/>
          </a:xfrm>
          <a:prstGeom prst="rect">
            <a:avLst/>
          </a:prstGeom>
          <a:noFill/>
        </p:spPr>
      </p:pic>
      <p:pic>
        <p:nvPicPr>
          <p:cNvPr id="19460" name="Picture 4" descr="C:\Documents and Settings\User\Local Settings\Temporary Internet Files\Content.IE5\SOUI1L0Z\MCj043598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09" y="2133600"/>
            <a:ext cx="3190941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bolígrafo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User\Local Settings\Temporary Internet Files\Content.IE5\L0SGN0MG\MCj041186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600200"/>
            <a:ext cx="3118105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304800"/>
            <a:ext cx="8229600" cy="2316162"/>
          </a:xfrm>
        </p:spPr>
        <p:txBody>
          <a:bodyPr>
            <a:normAutofit/>
          </a:bodyPr>
          <a:lstStyle/>
          <a:p>
            <a:r>
              <a:rPr lang="en-US" dirty="0" smtClean="0"/>
              <a:t>El crayon  /</a:t>
            </a:r>
            <a:br>
              <a:rPr lang="en-US" dirty="0" smtClean="0"/>
            </a:br>
            <a:r>
              <a:rPr lang="en-US" dirty="0" smtClean="0"/>
              <a:t>Los </a:t>
            </a:r>
            <a:r>
              <a:rPr lang="en-US" dirty="0" err="1" smtClean="0"/>
              <a:t>crayones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C:\Documents and Settings\User\Local Settings\Temporary Internet Files\Content.IE5\SOUI1L0Z\MPj040113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2504661" cy="3131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marcador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Documents and Settings\User\Local Settings\Temporary Internet Files\Content.IE5\SOUI1L0Z\MCj0290519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752600"/>
            <a:ext cx="3837160" cy="4480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ventana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 descr="C:\Documents and Settings\User\Local Settings\Temporary Internet Files\Content.IE5\SOUI1L0Z\MPj042298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813018"/>
            <a:ext cx="4995713" cy="5044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puerta</a:t>
            </a:r>
            <a:r>
              <a:rPr lang="en-US" dirty="0" smtClean="0"/>
              <a:t>                               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Documents and Settings\User\Local Settings\Temporary Internet Files\Content.IE5\Z8VCRJYK\MPj043648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273296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bandera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Documents and Settings\User\Local Settings\Temporary Internet Files\Content.IE5\SOUI1L0Z\MCj0436375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2571750"/>
            <a:ext cx="1714500" cy="1714500"/>
          </a:xfrm>
          <a:prstGeom prst="rect">
            <a:avLst/>
          </a:prstGeom>
          <a:noFill/>
        </p:spPr>
      </p:pic>
      <p:pic>
        <p:nvPicPr>
          <p:cNvPr id="6147" name="Picture 3" descr="C:\Documents and Settings\User\Local Settings\Temporary Internet Files\Content.IE5\N5DV00N5\MCj0436307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0"/>
            <a:ext cx="1828572" cy="1828572"/>
          </a:xfrm>
          <a:prstGeom prst="rect">
            <a:avLst/>
          </a:prstGeom>
          <a:noFill/>
        </p:spPr>
      </p:pic>
      <p:pic>
        <p:nvPicPr>
          <p:cNvPr id="6148" name="Picture 4" descr="C:\Documents and Settings\User\Local Settings\Temporary Internet Files\Content.IE5\BIVHKZTP\MCj0436371000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905000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La </a:t>
            </a:r>
            <a:r>
              <a:rPr lang="en-US" dirty="0" err="1" smtClean="0"/>
              <a:t>basura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Documents and Settings\User\Local Settings\Temporary Internet Files\Content.IE5\KQ56LNCF\MPj043738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4273296" cy="6400800"/>
          </a:xfrm>
          <a:prstGeom prst="rect">
            <a:avLst/>
          </a:prstGeom>
          <a:noFill/>
        </p:spPr>
      </p:pic>
      <p:pic>
        <p:nvPicPr>
          <p:cNvPr id="7171" name="Picture 3" descr="C:\Documents and Settings\User\Local Settings\Temporary Internet Files\Content.IE5\L0SGN0MG\MCj0437808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971800"/>
            <a:ext cx="3657143" cy="3657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56</Words>
  <Application>Microsoft Office PowerPoint</Application>
  <PresentationFormat>On-screen Show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El lápiz </vt:lpstr>
      <vt:lpstr>El borrador</vt:lpstr>
      <vt:lpstr>El bolígrafo</vt:lpstr>
      <vt:lpstr>El crayon  / Los crayones</vt:lpstr>
      <vt:lpstr>El marcador</vt:lpstr>
      <vt:lpstr>La ventana</vt:lpstr>
      <vt:lpstr>La puerta                                 </vt:lpstr>
      <vt:lpstr>La bandera</vt:lpstr>
      <vt:lpstr>   La basura</vt:lpstr>
      <vt:lpstr>El cuaderno</vt:lpstr>
      <vt:lpstr>¿Cierre el  cuaderno O  abre el cuaderno? </vt:lpstr>
      <vt:lpstr>La computadora / El ordenador</vt:lpstr>
      <vt:lpstr>La regla</vt:lpstr>
      <vt:lpstr>El mapa</vt:lpstr>
      <vt:lpstr>La pantalla</vt:lpstr>
      <vt:lpstr>El teclado</vt:lpstr>
      <vt:lpstr>El ratón    </vt:lpstr>
      <vt:lpstr>El libro / El texto</vt:lpstr>
      <vt:lpstr>El papel</vt:lpstr>
      <vt:lpstr>La pizarra       </vt:lpstr>
      <vt:lpstr>El pupitre</vt:lpstr>
      <vt:lpstr>El escritorio</vt:lpstr>
      <vt:lpstr>La silla     </vt:lpstr>
      <vt:lpstr>Los estudiantes</vt:lpstr>
      <vt:lpstr>La estudiante    </vt:lpstr>
      <vt:lpstr>El profesor La profesora</vt:lpstr>
    </vt:vector>
  </TitlesOfParts>
  <Company>Scarsdale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3</cp:revision>
  <dcterms:created xsi:type="dcterms:W3CDTF">2008-11-17T17:56:37Z</dcterms:created>
  <dcterms:modified xsi:type="dcterms:W3CDTF">2008-11-18T20:49:22Z</dcterms:modified>
</cp:coreProperties>
</file>